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142984"/>
            <a:ext cx="7406640" cy="228601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Моя педагогическая находка» 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«Секрет талантливых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–образовательная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кинезиология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как метод развития мозговой деятельности»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714752"/>
            <a:ext cx="7406640" cy="2071702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Выполнила: </a:t>
            </a:r>
          </a:p>
          <a:p>
            <a:pPr algn="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Капсаргина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Татьяна Борисовна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7615262" cy="428628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познакомить педагогов 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кинезиологическими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упражнениями, применение которых возможно в образовательном процессе в целях умственного и физического развития дошкольников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Задачи: 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Теоретическая часть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знакомство 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кинезиологией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как одним из методов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здоровьесберегающей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технологии.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Практическая часть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знакомство и отработка некоторых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кинезиологических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упражнений.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29552" cy="1285884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Воздушный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шар»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Деньги, здоровье, работа, любовь, счастье, красота, дружба, отпуск, карьера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https://mykaleidoscope.ru/x/uploads/posts/2022-10/1666197957_1-mykaleidoscope-ru-p-vozdushnii-shar-s-korzinoi-krasivo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643050"/>
            <a:ext cx="8072461" cy="5214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1142984"/>
            <a:ext cx="7472386" cy="5214974"/>
          </a:xfrm>
        </p:spPr>
        <p:txBody>
          <a:bodyPr>
            <a:noAutofit/>
          </a:bodyPr>
          <a:lstStyle/>
          <a:p>
            <a:pPr algn="l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Кинезиология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наука о развитии умственных способностей через определенные двигательные упражнения.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Эти упражнения позволяют улучшить межполушарное взаимодействие, которое является основой развития интеллекта.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Основная цель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кинезиологии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межполушарного воздействия, способствующее активизации мыслительной деятельности.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межполушарной специализации;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синхронизация работы полушарий;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-развитие мелкой моторики;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способностей;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памяти, внимания, речи;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речи.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Часто данную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методику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применяют к детям с проблемным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развитием таких как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(ДЦП,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гиперактивность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аутизм)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sun9-61.userapi.com/impg/iuBg8lB9Ub-xOSY2Tz4SyRJKtg6rPPqgwHCSWw/K0_C6jKczkE.jpg?size=720x540&amp;quality=96&amp;sign=8a5ceeaf37aa748e1b537bcae5302595&amp;c_uniq_tag=-Px17kEsl7hphL_2bAQa5zJkRfPdyHClvOnDU5jmDzU&amp;type=alb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38" y="-53581"/>
            <a:ext cx="9215438" cy="69115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>
            <a:noAutofit/>
          </a:bodyPr>
          <a:lstStyle/>
          <a:p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Методы и приёмы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Растяжки 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(нормализуют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гипертонус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гипотонус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Дыхательные упражнения (улучшают ритмику организма, развивают самоконтроль и произвольность, восстанавливают и формируют правильное дыхание).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Глазодвигательные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упражнения (позволяют расширить поле зрения, улучшить восприятие способствуют профилактике глазных заболеваний).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Телесные движения (развивают межполушарное взаимодействие, снимаются непроизвольные, непреднамеренные движения и мышечные зажимы).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Упражнение для развития мелкой моторики 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(стимулируют речевые зоны головного мозга)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Массаж ушных раковин, лица 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(воздействует на биологически активные точки)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Упражнения на релаксацию 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(способствуют расслаблению, снятию напряжения)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Форма проведения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Используются фронтально, в подгруппе, индивидуально в образовательной деятельности, в коррекционно-развивающих занятиях, в режимных моментах, в свободной деятельности ребенка.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Условия организации деятельности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Упражнения выполняются в медленном темпе от 3 до 5 раз, сначала одной рукой, затем другой рукой, а в завершение - двумя. Все указания даются чётко, спокойно. Педагог следит за правильностью выполнения заданий.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071538" y="357166"/>
            <a:ext cx="7215238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1010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1010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Павлова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1010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результатов: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Вы разложили карточки по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варианту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именно: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1-я группа карточек – «карась», «орел», «овца».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2-я группа карточек – «бегать», «плавать», «летать».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3-я группа карточек – «шерсть», «перья», «чешуя».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01010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10101"/>
                </a:solidFill>
                <a:latin typeface="Times New Roman" pitchFamily="18" charset="0"/>
                <a:cs typeface="Times New Roman" pitchFamily="18" charset="0"/>
              </a:rPr>
              <a:t>Доминирует – левое полушарие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01010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3857628"/>
            <a:ext cx="57864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1010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Вы разложили карточки по </a:t>
            </a:r>
            <a:r>
              <a:rPr lang="ru-RU" sz="2000" b="1" dirty="0" smtClean="0">
                <a:solidFill>
                  <a:srgbClr val="01010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варианту</a:t>
            </a:r>
            <a:r>
              <a:rPr lang="ru-RU" sz="2000" dirty="0" smtClean="0">
                <a:solidFill>
                  <a:srgbClr val="01010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rgbClr val="01010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1-я группа карточек – «карась», «плавать», «чешуя».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rgbClr val="01010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2-я группа карточек – «орел», «летать», «перья».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rgbClr val="01010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3-я группа карточек – «овца», «бегать», «шерсть».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i="1" dirty="0" smtClean="0">
              <a:solidFill>
                <a:srgbClr val="01010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10101"/>
                </a:solidFill>
                <a:latin typeface="Times New Roman" pitchFamily="18" charset="0"/>
                <a:cs typeface="Times New Roman" pitchFamily="18" charset="0"/>
              </a:rPr>
              <a:t>Доминирует – правое полушарие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cf3.ppt-online.org/files3/slide/r/rAstaXyPu8F604iclU39wGqjERhfpYHkboLgmJ/slide-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8143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500174"/>
            <a:ext cx="7615262" cy="207170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Спасибо за внимание</a:t>
            </a:r>
            <a:r>
              <a:rPr lang="ru-RU" dirty="0" smtClean="0"/>
              <a:t>!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2563</TotalTime>
  <Words>139</Words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         «Моя педагогическая находка» - «Секрет талантливых детей –образовательная кинезиология, как метод развития мозговой деятельности» </vt:lpstr>
      <vt:lpstr>Цель: познакомить педагогов с кинезиологическими упражнениями, применение которых возможно в образовательном процессе в целях умственного и физического развития дошкольников Задачи:  1. Теоретическая часть - знакомство с кинезиологией, как одним из методов здоровьесберегающей технологии. 2. Практическая часть - знакомство и отработка некоторых кинезиологических упражнений. </vt:lpstr>
      <vt:lpstr>        Воздушный шар» Деньги, здоровье, работа, любовь, счастье, красота, дружба, отпуск, карьера    </vt:lpstr>
      <vt:lpstr>Кинезиология – это наука о развитии умственных способностей через определенные двигательные упражнения.  Эти упражнения позволяют улучшить межполушарное взаимодействие, которое является основой развития интеллекта.  Основная цель кинезиологии: развитие межполушарного воздействия, способствующее активизации мыслительной деятельности.  Задачи: - развитие межполушарной специализации; - синхронизация работы полушарий; -развитие мелкой моторики; - развитие способностей; - развитие памяти, внимания, речи; - развитие речи.   Часто данную методику применяют к детям с проблемным развитием таких как (ДЦП, гиперактивность, аутизм).   </vt:lpstr>
      <vt:lpstr>Слайд 5</vt:lpstr>
      <vt:lpstr>Методы и приёмы:  - Растяжки (нормализуют гипертонус и гипотонус).  - Дыхательные упражнения (улучшают ритмику организма, развивают самоконтроль и произвольность, восстанавливают и формируют правильное дыхание).  - Глазодвигательные упражнения (позволяют расширить поле зрения, улучшить восприятие способствуют профилактике глазных заболеваний).  - Телесные движения (развивают межполушарное взаимодействие, снимаются непроизвольные, непреднамеренные движения и мышечные зажимы).  - Упражнение для развития мелкой моторики (стимулируют речевые зоны головного мозга).  - Массаж ушных раковин, лица (воздействует на биологически активные точки).  - Упражнения на релаксацию (способствуют расслаблению, снятию напряжения).  Форма проведения: Используются фронтально, в подгруппе, индивидуально в образовательной деятельности, в коррекционно-развивающих занятиях, в режимных моментах, в свободной деятельности ребенка.  Условия организации деятельности: Упражнения выполняются в медленном темпе от 3 до 5 раз, сначала одной рукой, затем другой рукой, а в завершение - двумя. Все указания даются чётко, спокойно. Педагог следит за правильностью выполнения заданий.</vt:lpstr>
      <vt:lpstr>Слайд 7</vt:lpstr>
      <vt:lpstr>Слайд 8</vt:lpstr>
      <vt:lpstr>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«Моя педагогическая находка» - «Секрет талантливых дошколят –образовательная кинезиология, как метод развития мозговой деятельности» </dc:title>
  <dc:creator>pc-305</dc:creator>
  <cp:lastModifiedBy>pc-305</cp:lastModifiedBy>
  <cp:revision>109</cp:revision>
  <dcterms:created xsi:type="dcterms:W3CDTF">2024-01-30T06:25:47Z</dcterms:created>
  <dcterms:modified xsi:type="dcterms:W3CDTF">2024-02-04T16:07:31Z</dcterms:modified>
</cp:coreProperties>
</file>