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7" r:id="rId10"/>
    <p:sldId id="268" r:id="rId11"/>
    <p:sldId id="269" r:id="rId12"/>
    <p:sldId id="270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28802"/>
            <a:ext cx="7772400" cy="3840173"/>
          </a:xfrm>
        </p:spPr>
        <p:txBody>
          <a:bodyPr>
            <a:normAutofit/>
          </a:bodyPr>
          <a:lstStyle/>
          <a:p>
            <a:pPr algn="r">
              <a:lnSpc>
                <a:spcPts val="23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«Игровые технологии как средство адаптации ребенка младшего дошкольного возраста к условиям дошкольного учреждения»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Выполнила: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Капсаргина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Татьяна Борисовна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785794"/>
            <a:ext cx="7772400" cy="85725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Аскизский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детский сад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Чахайах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эстафеты</a:t>
            </a:r>
            <a:endParaRPr lang="ru-RU" dirty="0"/>
          </a:p>
        </p:txBody>
      </p:sp>
      <p:pic>
        <p:nvPicPr>
          <p:cNvPr id="6146" name="Picture 2" descr="C:\Users\pc-305\Downloads\IMG_20210220_102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3333773" cy="2500330"/>
          </a:xfrm>
          <a:prstGeom prst="rect">
            <a:avLst/>
          </a:prstGeom>
          <a:noFill/>
        </p:spPr>
      </p:pic>
      <p:pic>
        <p:nvPicPr>
          <p:cNvPr id="6147" name="Picture 3" descr="C:\Users\pc-305\Downloads\IMG_20210220_1018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929066"/>
            <a:ext cx="3276597" cy="2457448"/>
          </a:xfrm>
          <a:prstGeom prst="rect">
            <a:avLst/>
          </a:prstGeom>
          <a:noFill/>
        </p:spPr>
      </p:pic>
      <p:pic>
        <p:nvPicPr>
          <p:cNvPr id="6148" name="Picture 4" descr="C:\Users\pc-305\Downloads\IMG_20210220_101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786190"/>
            <a:ext cx="3333741" cy="2500306"/>
          </a:xfrm>
          <a:prstGeom prst="rect">
            <a:avLst/>
          </a:prstGeom>
          <a:noFill/>
        </p:spPr>
      </p:pic>
      <p:pic>
        <p:nvPicPr>
          <p:cNvPr id="6149" name="Picture 5" descr="C:\Users\pc-305\Downloads\IMG_20220222_0914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142984"/>
            <a:ext cx="3214710" cy="2500329"/>
          </a:xfrm>
          <a:prstGeom prst="rect">
            <a:avLst/>
          </a:prstGeom>
          <a:noFill/>
        </p:spPr>
      </p:pic>
      <p:pic>
        <p:nvPicPr>
          <p:cNvPr id="7" name="Рисунок 6" descr="C:\Users\сom1\Downloads\20210120_092646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500306"/>
            <a:ext cx="2857520" cy="242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Игра-экспериментирование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pc-305\Downloads\IMG-86b43e070663046cad6b680de50791a8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3524274" cy="2643206"/>
          </a:xfrm>
          <a:prstGeom prst="rect">
            <a:avLst/>
          </a:prstGeom>
          <a:noFill/>
        </p:spPr>
      </p:pic>
      <p:pic>
        <p:nvPicPr>
          <p:cNvPr id="7172" name="Picture 4" descr="C:\Users\pc-305\Downloads\IMG-fb34d45179c208aece3559dc801b5357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636" y="3998514"/>
            <a:ext cx="3574554" cy="2680916"/>
          </a:xfrm>
          <a:prstGeom prst="rect">
            <a:avLst/>
          </a:prstGeom>
          <a:noFill/>
        </p:spPr>
      </p:pic>
      <p:pic>
        <p:nvPicPr>
          <p:cNvPr id="7173" name="Picture 5" descr="C:\Users\pc-305\Downloads\IMG-90cf4fc21cb2424eb584a219adbb36e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3429056" cy="2571793"/>
          </a:xfrm>
          <a:prstGeom prst="rect">
            <a:avLst/>
          </a:prstGeom>
          <a:noFill/>
        </p:spPr>
      </p:pic>
      <p:pic>
        <p:nvPicPr>
          <p:cNvPr id="7174" name="Picture 6" descr="C:\Users\pc-305\Downloads\IMG-8eca32d2144017c9ce6e6d8c0fea020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14422"/>
            <a:ext cx="3548089" cy="2661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Инсценировка сказки «Репка»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pc-305\Downloads\IMG-8ccb0db54651780882850a2bb82afff6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107637"/>
            <a:ext cx="3667151" cy="2750363"/>
          </a:xfrm>
          <a:prstGeom prst="rect">
            <a:avLst/>
          </a:prstGeom>
          <a:noFill/>
        </p:spPr>
      </p:pic>
      <p:pic>
        <p:nvPicPr>
          <p:cNvPr id="8196" name="Picture 4" descr="C:\Users\pc-305\Downloads\IMG-3b7749b26427930950f97a22867b2fd0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285860"/>
            <a:ext cx="3500462" cy="2625347"/>
          </a:xfrm>
          <a:prstGeom prst="rect">
            <a:avLst/>
          </a:prstGeom>
          <a:noFill/>
        </p:spPr>
      </p:pic>
      <p:pic>
        <p:nvPicPr>
          <p:cNvPr id="8197" name="Picture 5" descr="C:\Users\pc-305\Downloads\IMG-2e3c1c33d94fad07e959c3d18bc5f0f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85860"/>
            <a:ext cx="3619503" cy="271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12134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таким образом, подготовленная, четко спланированная и грамотно реализованная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даёт положительные результаты в период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адаптации детей младшего возраста к условиям ДОУ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Использование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игровых технологий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обеспечивает более успешную реализацию личностно – ориентированных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способствует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гуманизации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образовательного процесса в детском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учреждении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71612"/>
            <a:ext cx="7498080" cy="142876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2971815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 Адаптация</a:t>
            </a:r>
            <a:r>
              <a:rPr lang="ru-RU" sz="1400" b="0" dirty="0" smtClean="0">
                <a:effectLst/>
                <a:latin typeface="Times New Roman" pitchFamily="18" charset="0"/>
                <a:cs typeface="Times New Roman" pitchFamily="18" charset="0"/>
              </a:rPr>
              <a:t> - это приспособление организма к изменившимся 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условиям жизни</a:t>
            </a:r>
            <a:r>
              <a:rPr lang="ru-RU" sz="1400" b="0" dirty="0" smtClean="0">
                <a:effectLst/>
                <a:latin typeface="Times New Roman" pitchFamily="18" charset="0"/>
                <a:cs typeface="Times New Roman" pitchFamily="18" charset="0"/>
              </a:rPr>
              <a:t>, к новой обстановке. А для ребенка 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детский сад</a:t>
            </a:r>
            <a:r>
              <a:rPr lang="ru-RU" sz="1400" b="0" dirty="0" smtClean="0">
                <a:effectLst/>
                <a:latin typeface="Times New Roman" pitchFamily="18" charset="0"/>
                <a:cs typeface="Times New Roman" pitchFamily="18" charset="0"/>
              </a:rPr>
              <a:t>, несомненно, является новым, неизведанным пространством, где он встречает много незнакомых людей и ему приходится приспосабливаться.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«Его развитие протекало полноценно. Для этого взрослому надо знать особенности раннего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уметь создать благоприятные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для уникального самораскрытия возможностей каждого 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ребенка»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Е. Волос</a:t>
            </a:r>
          </a:p>
          <a:p>
            <a:pPr algn="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000240"/>
            <a:ext cx="6400800" cy="2886085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Игра – ведущий вид деятельности ребенка – дошкольника. 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Игровая технология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 – это организация педагогического процесса в форме различных педагогических игр.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Игровые технологии – это игровые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 формы взаимодействия педагога и детей через реализацию определенного сюжета 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(игры, сказки, спектакля)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 Другими словами, понятие 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 включает достаточно большую группу методов и приемов организации педагогического процесса в форме различных педагогических игр.</a:t>
            </a:r>
            <a:r>
              <a:rPr lang="ru-RU" sz="1200" b="0" dirty="0" smtClean="0"/>
              <a:t/>
            </a:r>
            <a:br>
              <a:rPr lang="ru-RU" sz="1200" b="0" dirty="0" smtClean="0"/>
            </a:br>
            <a:endParaRPr lang="ru-RU" sz="1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428604"/>
            <a:ext cx="6400800" cy="1428760"/>
          </a:xfrm>
        </p:spPr>
        <p:txBody>
          <a:bodyPr>
            <a:normAutofit/>
          </a:bodyPr>
          <a:lstStyle/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«…Весь процесс воспитания ребенка мы рассматриваем как обучение тому, в какие игры следует играть и как в них играть»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Эрик Берн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4"/>
            <a:ext cx="6400800" cy="3329005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sz="1600" b="0" u="sng" dirty="0" smtClean="0"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- Изучить адаптацию к условиям ДОУ;</a:t>
            </a:r>
            <a:b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- Формирование эмоционального контакта, доверительное -отношение детей к воспитателю;</a:t>
            </a:r>
            <a:b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- Создание предметно – пространственной развивающей среды;</a:t>
            </a:r>
            <a:b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effectLst/>
                <a:latin typeface="Times New Roman" pitchFamily="18" charset="0"/>
                <a:cs typeface="Times New Roman" pitchFamily="18" charset="0"/>
              </a:rPr>
              <a:t>- Взаимодействие с семьями воспитанников;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использования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игровых технологий в адаптационный период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как они играют основную роль в работе воспитателя в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адаптационный период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5121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детьми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младшего возраста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использую различные виды игр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игры обучающего характера;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сенсорные;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сюжетно – дидактические;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подвижные;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музыкально – дидактические;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игры – забавы;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игры – развлечения;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театрализованные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(кукольные театры и инсценировки)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наша группа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qqq123$4RRRRR\Downloads\IMG_20211123_1843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571613"/>
            <a:ext cx="3657600" cy="2357453"/>
          </a:xfrm>
          <a:prstGeom prst="rect">
            <a:avLst/>
          </a:prstGeom>
          <a:noFill/>
        </p:spPr>
      </p:pic>
      <p:pic>
        <p:nvPicPr>
          <p:cNvPr id="6" name="Picture 2" descr="C:\Users\qqq123$4RRRRR\Downloads\IMG_20211123_184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189251"/>
            <a:ext cx="3643338" cy="2339488"/>
          </a:xfrm>
          <a:prstGeom prst="rect">
            <a:avLst/>
          </a:prstGeom>
          <a:noFill/>
        </p:spPr>
      </p:pic>
      <p:pic>
        <p:nvPicPr>
          <p:cNvPr id="7" name="Picture 2" descr="C:\Users\qqq123$4RRRRR\Downloads\IMG_20211123_1848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571612"/>
            <a:ext cx="3657600" cy="2357454"/>
          </a:xfrm>
          <a:prstGeom prst="rect">
            <a:avLst/>
          </a:prstGeom>
          <a:noFill/>
        </p:spPr>
      </p:pic>
      <p:pic>
        <p:nvPicPr>
          <p:cNvPr id="8" name="Picture 2" descr="C:\Users\qqq123$4RRRRR\Downloads\IMG_20211123_184800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143380"/>
            <a:ext cx="3479722" cy="238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Сюжетно-ролевая игра «У куклы Маши день рождения, поездка в магазин за подарками»</a:t>
            </a:r>
            <a:endParaRPr lang="ru-RU" sz="2800" dirty="0"/>
          </a:p>
        </p:txBody>
      </p:sp>
      <p:pic>
        <p:nvPicPr>
          <p:cNvPr id="2051" name="Picture 3" descr="C:\Users\pc-305\Downloads\IMG_20230114_174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3286148" cy="3103075"/>
          </a:xfrm>
          <a:prstGeom prst="rect">
            <a:avLst/>
          </a:prstGeom>
          <a:noFill/>
        </p:spPr>
      </p:pic>
      <p:pic>
        <p:nvPicPr>
          <p:cNvPr id="2052" name="Picture 4" descr="C:\Users\pc-305\Downloads\IMG_20230114_174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786215" cy="2839662"/>
          </a:xfrm>
          <a:prstGeom prst="rect">
            <a:avLst/>
          </a:prstGeom>
          <a:noFill/>
        </p:spPr>
      </p:pic>
      <p:pic>
        <p:nvPicPr>
          <p:cNvPr id="2053" name="Picture 5" descr="C:\Users\pc-305\Downloads\IMG_20230114_174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1" y="4036222"/>
            <a:ext cx="3357586" cy="2518189"/>
          </a:xfrm>
          <a:prstGeom prst="rect">
            <a:avLst/>
          </a:prstGeom>
          <a:noFill/>
        </p:spPr>
      </p:pic>
      <p:pic>
        <p:nvPicPr>
          <p:cNvPr id="2054" name="Picture 6" descr="C:\Users\pc-305\Downloads\IMG_20230114_1744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929066"/>
            <a:ext cx="3690964" cy="276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Игра «Парковка»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-305\Downloads\IMG_20211123_172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3740658" cy="3357586"/>
          </a:xfrm>
          <a:prstGeom prst="rect">
            <a:avLst/>
          </a:prstGeom>
          <a:noFill/>
        </p:spPr>
      </p:pic>
      <p:pic>
        <p:nvPicPr>
          <p:cNvPr id="4" name="Picture 2" descr="C:\Users\qqq123$4RRRRR\Downloads\IMG_20211123_1848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765474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«Доктор»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сom1\Downloads\20210121_09404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285860"/>
            <a:ext cx="6215106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flipH="1" flipV="1">
            <a:off x="8715405" y="6857997"/>
            <a:ext cx="71437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1096</TotalTime>
  <Words>134</Words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«Игровые технологии как средство адаптации ребенка младшего дошкольного возраста к условиям дошкольного учреждения»                                        Выполнила:  воспитатель  Капсаргина                                                                                                    Татьяна Борисовна  </vt:lpstr>
      <vt:lpstr> Адаптация - это приспособление организма к изменившимся условиям жизни, к новой обстановке. А для ребенка детский сад, несомненно, является новым, неизведанным пространством, где он встречает много незнакомых людей и ему приходится приспосабливаться.</vt:lpstr>
      <vt:lpstr>Игра – ведущий вид деятельности ребенка – дошкольника.  Игровая технология – это организация педагогического процесса в форме различных педагогических игр. Игровые технологии – это игровые формы взаимодействия педагога и детей через реализацию определенного сюжета (игры, сказки, спектакля). Другими словами, понятие «игровые технологии» включает достаточно большую группу методов и приемов организации педагогического процесса в форме различных педагогических игр. </vt:lpstr>
      <vt:lpstr>задачи: - Изучить адаптацию к условиям ДОУ; - Формирование эмоционального контакта, доверительное -отношение детей к воспитателю; - Создание предметно – пространственной развивающей среды; - Взаимодействие с семьями воспитанников; </vt:lpstr>
      <vt:lpstr>С детьми младшего возраста использую различные виды игр: • игры обучающего характера; • сенсорные; • сюжетно – дидактические; • подвижные; • музыкально – дидактические; • игры – забавы; • игры – развлечения; • театрализованные (кукольные театры и инсценировки); </vt:lpstr>
      <vt:lpstr>Это наша группа предметно-пространственная среда</vt:lpstr>
      <vt:lpstr>Сюжетно-ролевая игра «У куклы Маши день рождения, поездка в магазин за подарками»</vt:lpstr>
      <vt:lpstr> Игра «Парковка»</vt:lpstr>
      <vt:lpstr>Игра «Доктор» </vt:lpstr>
      <vt:lpstr>Спортивные эстафеты</vt:lpstr>
      <vt:lpstr>Игра-экспериментирование</vt:lpstr>
      <vt:lpstr>Инсценировка сказки «Репка»</vt:lpstr>
      <vt:lpstr>Вывод: таким образом, подготовленная, четко спланированная и грамотно реализованная игровая технология даёт положительные результаты в период адаптации детей младшего возраста к условиям ДОУ. Использование игровых технологий обеспечивает более успешную реализацию личностно – ориентированных технологий, что способствует гуманизации образовательного процесса в детском учреждении.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игра, как условие успешной социализации дошкольника                                       Выполнила:  воспитатель  Капсаргина                                                                                                    Татьяна Борисовна  </dc:title>
  <dc:creator>pc-305</dc:creator>
  <cp:lastModifiedBy>pc-305</cp:lastModifiedBy>
  <cp:revision>64</cp:revision>
  <dcterms:created xsi:type="dcterms:W3CDTF">2023-01-14T08:24:32Z</dcterms:created>
  <dcterms:modified xsi:type="dcterms:W3CDTF">2023-01-23T16:14:51Z</dcterms:modified>
</cp:coreProperties>
</file>