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6" r:id="rId4"/>
    <p:sldId id="291" r:id="rId5"/>
    <p:sldId id="293" r:id="rId6"/>
    <p:sldId id="294" r:id="rId7"/>
    <p:sldId id="296" r:id="rId8"/>
    <p:sldId id="259" r:id="rId9"/>
    <p:sldId id="304" r:id="rId10"/>
    <p:sldId id="308" r:id="rId11"/>
    <p:sldId id="300" r:id="rId12"/>
    <p:sldId id="264" r:id="rId13"/>
    <p:sldId id="302" r:id="rId14"/>
    <p:sldId id="265" r:id="rId15"/>
    <p:sldId id="266" r:id="rId16"/>
    <p:sldId id="267" r:id="rId17"/>
    <p:sldId id="269" r:id="rId18"/>
    <p:sldId id="271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Хакасии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ourism.interfax.ru/images/cms-image-000020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39" cy="5156533"/>
          </a:xfrm>
          <a:prstGeom prst="rect">
            <a:avLst/>
          </a:prstGeom>
          <a:noFill/>
        </p:spPr>
      </p:pic>
      <p:pic>
        <p:nvPicPr>
          <p:cNvPr id="5" name="Picture 2" descr="https://tourism.interfax.ru/images/cms-image-000020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39" cy="515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066925/pub_5a9dff8e48267733c1e38712_5b0154883c50f7c8880ed27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urism.interfax.ru/images/cms-image-000020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2" y="0"/>
            <a:ext cx="92189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oscowrussian.com/images/%D0%9F%D1%80%D0%B8%D1%80%D0%BE%D0%B4%D0%B0-%D0%A1%D0%B8%D0%B1%D0%B8%D1%80%D1%8C-%D0%B2%D1%81%D0%B5-%D0%BA%D1%80%D0%B0%D1%81%D0%BA%D0%B8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9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ирода Хакасии.1 минута.Поляна .Жар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86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ayanhotel.ru/wp-content/upload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tildacdn.com/tild6430-3161-4334-a138-613464383333/36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708265/pub_5e2a638be6cb9b00ae7429d4_5e2b0e16dddaf400bbadf8d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6488"/>
            <a:ext cx="9739317" cy="730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.tourister.ru/files/2/1/1/5/6/7/9/3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Хакас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а первом канале позвали отдыхать в Хакасию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8" y="0"/>
            <a:ext cx="91172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75e/00065c75-18e5d41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#129512; Живописные степные долины &amp;#127956; ХАКАСИИ за 34 946 р. &amp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1440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Хакас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29" y="0"/>
            <a:ext cx="9206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Хакасия, цветущий луг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54" y="1"/>
            <a:ext cx="9153954" cy="7057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Луга Хакас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661" y="1"/>
            <a:ext cx="9288661" cy="696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Хакас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97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ейзажи Хакас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1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Серебряков. Г.А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– художник Хакассии. Секрет этого художника, говорят зрители выставок, в том, что у него «певучая» кисть. Его произведения – пейзажи, натюрморты, «как песня», волнуют нас, не оставляя равнодушными.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еребря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952896" cy="23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лина предк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3577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ошлое ве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43380"/>
            <a:ext cx="57150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Это портрет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художника Хакассии, Калинина Александра Федоровича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его картины тоже выполнены с любовью к родному краю. Он с удовольствием рисует пейзажи, где прошло детство и юность художника. Давайте рассмотрим его работы («Тропы скотоводов», «В степях Хакассии», «Ласточки», «Хакассия», «Моя земля», «Река Абакан».)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лини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1314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8001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78/283806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atic.mk.ru/upload/entities/2020/09/27/13/photoreportsImages/detailPicture/85/7c/65/9e/9240175_4642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136" y="1"/>
            <a:ext cx="92091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спублика Хакас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5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Чарующая Хакасия: первые туристы пришли в восторг от красоты пейзаж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2" y="0"/>
            <a:ext cx="912286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2e/8c/69/2e8c696d48fc21c0749947152c87c3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originals/75/3f/43/753f4372686dd4fcff1c165c292cb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расноярский край - Хакасия - Ту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3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50</Words>
  <PresentationFormat>Экран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Природа Хакасии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Серебряков. Г.А. – художник Хакассии. Секрет этого художника, говорят зрители выставок, в том, что у него «певучая» кисть. Его произведения – пейзажи, натюрморты, «как песня», волнуют нас, не оставляя равнодушными.</vt:lpstr>
      <vt:lpstr>– Это портрет художника Хакассии, Калинина Александра Федоровича. Все его картины тоже выполнены с любовью к родному краю. Он с удовольствием рисует пейзажи, где прошло детство и юность художника. Давайте рассмотрим его работы («Тропы скотоводов», «В степях Хакассии», «Ласточки», «Хакассия», «Моя земля», «Река Абакан».)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</dc:title>
  <dc:creator>pc-305</dc:creator>
  <cp:lastModifiedBy>pc-305</cp:lastModifiedBy>
  <cp:revision>69</cp:revision>
  <dcterms:created xsi:type="dcterms:W3CDTF">2022-04-03T10:34:22Z</dcterms:created>
  <dcterms:modified xsi:type="dcterms:W3CDTF">2022-04-17T15:22:22Z</dcterms:modified>
</cp:coreProperties>
</file>